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7CD91-DB8F-44B0-A7E1-EB681862DF3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</dgm:pt>
    <dgm:pt modelId="{1DEB125E-641B-4CBD-9F44-F3907EFED3AA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Целевой раздел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DB7B80-0F71-4822-84DE-1BFE23D9574A}" type="parTrans" cxnId="{8C6304FC-89E7-4C84-8873-FB19735C3A6A}">
      <dgm:prSet/>
      <dgm:spPr/>
      <dgm:t>
        <a:bodyPr/>
        <a:lstStyle/>
        <a:p>
          <a:endParaRPr lang="ru-RU"/>
        </a:p>
      </dgm:t>
    </dgm:pt>
    <dgm:pt modelId="{A7C540C1-9571-4807-967F-035C0A535647}" type="sibTrans" cxnId="{8C6304FC-89E7-4C84-8873-FB19735C3A6A}">
      <dgm:prSet/>
      <dgm:spPr/>
      <dgm:t>
        <a:bodyPr/>
        <a:lstStyle/>
        <a:p>
          <a:endParaRPr lang="ru-RU"/>
        </a:p>
      </dgm:t>
    </dgm:pt>
    <dgm:pt modelId="{B50FD38F-25F3-4ADA-9DFD-9EC0F10254C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Содержательный раздел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39982C-707C-4EE4-B57B-B12D1917B3DD}" type="parTrans" cxnId="{5BB01D06-679B-45A9-B697-F069CD7AFEF4}">
      <dgm:prSet/>
      <dgm:spPr/>
      <dgm:t>
        <a:bodyPr/>
        <a:lstStyle/>
        <a:p>
          <a:endParaRPr lang="ru-RU"/>
        </a:p>
      </dgm:t>
    </dgm:pt>
    <dgm:pt modelId="{89E83C91-026E-47E6-872A-AD6B5B21BB42}" type="sibTrans" cxnId="{5BB01D06-679B-45A9-B697-F069CD7AFEF4}">
      <dgm:prSet/>
      <dgm:spPr/>
      <dgm:t>
        <a:bodyPr/>
        <a:lstStyle/>
        <a:p>
          <a:endParaRPr lang="ru-RU"/>
        </a:p>
      </dgm:t>
    </dgm:pt>
    <dgm:pt modelId="{7D4C92B0-97B7-41C2-9D6E-32951BBC99EF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Организационный раздел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E24885-FC0A-49FC-8E7A-2ED29515C354}" type="parTrans" cxnId="{A6C8A470-D9C3-4921-A504-C78C50C119E5}">
      <dgm:prSet/>
      <dgm:spPr/>
      <dgm:t>
        <a:bodyPr/>
        <a:lstStyle/>
        <a:p>
          <a:endParaRPr lang="ru-RU"/>
        </a:p>
      </dgm:t>
    </dgm:pt>
    <dgm:pt modelId="{0334376F-CCF8-40DC-9914-AA4B206BCFD3}" type="sibTrans" cxnId="{A6C8A470-D9C3-4921-A504-C78C50C119E5}">
      <dgm:prSet/>
      <dgm:spPr/>
      <dgm:t>
        <a:bodyPr/>
        <a:lstStyle/>
        <a:p>
          <a:endParaRPr lang="ru-RU"/>
        </a:p>
      </dgm:t>
    </dgm:pt>
    <dgm:pt modelId="{4A4F3E07-AE83-42B7-8124-CFF91589D3EE}" type="pres">
      <dgm:prSet presAssocID="{6A77CD91-DB8F-44B0-A7E1-EB681862DF38}" presName="Name0" presStyleCnt="0">
        <dgm:presLayoutVars>
          <dgm:chMax val="7"/>
          <dgm:chPref val="7"/>
          <dgm:dir/>
        </dgm:presLayoutVars>
      </dgm:prSet>
      <dgm:spPr/>
    </dgm:pt>
    <dgm:pt modelId="{362CA769-E743-436C-8C1C-026E6DF7BD10}" type="pres">
      <dgm:prSet presAssocID="{6A77CD91-DB8F-44B0-A7E1-EB681862DF38}" presName="Name1" presStyleCnt="0"/>
      <dgm:spPr/>
    </dgm:pt>
    <dgm:pt modelId="{01177831-1EC0-40C1-94D1-631BFE5267B9}" type="pres">
      <dgm:prSet presAssocID="{6A77CD91-DB8F-44B0-A7E1-EB681862DF38}" presName="cycle" presStyleCnt="0"/>
      <dgm:spPr/>
    </dgm:pt>
    <dgm:pt modelId="{17E992E1-F071-4933-9C7A-649CF135A1AB}" type="pres">
      <dgm:prSet presAssocID="{6A77CD91-DB8F-44B0-A7E1-EB681862DF38}" presName="srcNode" presStyleLbl="node1" presStyleIdx="0" presStyleCnt="3"/>
      <dgm:spPr/>
    </dgm:pt>
    <dgm:pt modelId="{DABA69A5-EA58-4F60-A4FE-41208BB874D6}" type="pres">
      <dgm:prSet presAssocID="{6A77CD91-DB8F-44B0-A7E1-EB681862DF38}" presName="conn" presStyleLbl="parChTrans1D2" presStyleIdx="0" presStyleCnt="1"/>
      <dgm:spPr/>
      <dgm:t>
        <a:bodyPr/>
        <a:lstStyle/>
        <a:p>
          <a:endParaRPr lang="ru-RU"/>
        </a:p>
      </dgm:t>
    </dgm:pt>
    <dgm:pt modelId="{5D5E506F-9E2E-4ECC-AE47-D22E55F42976}" type="pres">
      <dgm:prSet presAssocID="{6A77CD91-DB8F-44B0-A7E1-EB681862DF38}" presName="extraNode" presStyleLbl="node1" presStyleIdx="0" presStyleCnt="3"/>
      <dgm:spPr/>
    </dgm:pt>
    <dgm:pt modelId="{7FB9F2DD-69B5-4810-9843-CE967D97CB97}" type="pres">
      <dgm:prSet presAssocID="{6A77CD91-DB8F-44B0-A7E1-EB681862DF38}" presName="dstNode" presStyleLbl="node1" presStyleIdx="0" presStyleCnt="3"/>
      <dgm:spPr/>
    </dgm:pt>
    <dgm:pt modelId="{2F851E87-A36A-4CA2-92D8-9F8645BB9873}" type="pres">
      <dgm:prSet presAssocID="{1DEB125E-641B-4CBD-9F44-F3907EFED3A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79A97-407D-4F31-B734-F05561A87D00}" type="pres">
      <dgm:prSet presAssocID="{1DEB125E-641B-4CBD-9F44-F3907EFED3AA}" presName="accent_1" presStyleCnt="0"/>
      <dgm:spPr/>
    </dgm:pt>
    <dgm:pt modelId="{77368446-B045-4EE3-B6C9-5125EDCA9626}" type="pres">
      <dgm:prSet presAssocID="{1DEB125E-641B-4CBD-9F44-F3907EFED3AA}" presName="accentRepeatNode" presStyleLbl="solidFgAcc1" presStyleIdx="0" presStyleCnt="3"/>
      <dgm:spPr>
        <a:solidFill>
          <a:schemeClr val="accent2"/>
        </a:solidFill>
      </dgm:spPr>
    </dgm:pt>
    <dgm:pt modelId="{080C5215-E989-453E-B7B2-0180F6D47E11}" type="pres">
      <dgm:prSet presAssocID="{B50FD38F-25F3-4ADA-9DFD-9EC0F10254C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E2A64-3806-4543-AC5F-F3EA27424B01}" type="pres">
      <dgm:prSet presAssocID="{B50FD38F-25F3-4ADA-9DFD-9EC0F10254C5}" presName="accent_2" presStyleCnt="0"/>
      <dgm:spPr/>
    </dgm:pt>
    <dgm:pt modelId="{CE32824F-AD10-4524-A9F3-F118D2A07F02}" type="pres">
      <dgm:prSet presAssocID="{B50FD38F-25F3-4ADA-9DFD-9EC0F10254C5}" presName="accentRepeatNode" presStyleLbl="solidFgAcc1" presStyleIdx="1" presStyleCnt="3"/>
      <dgm:spPr>
        <a:solidFill>
          <a:schemeClr val="accent2"/>
        </a:solidFill>
      </dgm:spPr>
    </dgm:pt>
    <dgm:pt modelId="{88F581F3-8ABB-4531-9E51-3EE42CA0BC5C}" type="pres">
      <dgm:prSet presAssocID="{7D4C92B0-97B7-41C2-9D6E-32951BBC99E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DE640-E0E3-4AFE-A50F-30C500B571BF}" type="pres">
      <dgm:prSet presAssocID="{7D4C92B0-97B7-41C2-9D6E-32951BBC99EF}" presName="accent_3" presStyleCnt="0"/>
      <dgm:spPr/>
    </dgm:pt>
    <dgm:pt modelId="{B14A5584-99FB-40EC-88DB-5BB97438A3F9}" type="pres">
      <dgm:prSet presAssocID="{7D4C92B0-97B7-41C2-9D6E-32951BBC99EF}" presName="accentRepeatNode" presStyleLbl="solidFgAcc1" presStyleIdx="2" presStyleCnt="3"/>
      <dgm:spPr>
        <a:solidFill>
          <a:schemeClr val="accent2"/>
        </a:solidFill>
      </dgm:spPr>
    </dgm:pt>
  </dgm:ptLst>
  <dgm:cxnLst>
    <dgm:cxn modelId="{0B074B7C-1188-4BDE-9E9F-EA3BE5663534}" type="presOf" srcId="{A7C540C1-9571-4807-967F-035C0A535647}" destId="{DABA69A5-EA58-4F60-A4FE-41208BB874D6}" srcOrd="0" destOrd="0" presId="urn:microsoft.com/office/officeart/2008/layout/VerticalCurvedList"/>
    <dgm:cxn modelId="{BAF143E7-76AF-483F-8B77-921841FC7529}" type="presOf" srcId="{1DEB125E-641B-4CBD-9F44-F3907EFED3AA}" destId="{2F851E87-A36A-4CA2-92D8-9F8645BB9873}" srcOrd="0" destOrd="0" presId="urn:microsoft.com/office/officeart/2008/layout/VerticalCurvedList"/>
    <dgm:cxn modelId="{C71A4D64-E2D8-4D9C-91FE-6D83AB19EA2A}" type="presOf" srcId="{B50FD38F-25F3-4ADA-9DFD-9EC0F10254C5}" destId="{080C5215-E989-453E-B7B2-0180F6D47E11}" srcOrd="0" destOrd="0" presId="urn:microsoft.com/office/officeart/2008/layout/VerticalCurvedList"/>
    <dgm:cxn modelId="{5BB01D06-679B-45A9-B697-F069CD7AFEF4}" srcId="{6A77CD91-DB8F-44B0-A7E1-EB681862DF38}" destId="{B50FD38F-25F3-4ADA-9DFD-9EC0F10254C5}" srcOrd="1" destOrd="0" parTransId="{9B39982C-707C-4EE4-B57B-B12D1917B3DD}" sibTransId="{89E83C91-026E-47E6-872A-AD6B5B21BB42}"/>
    <dgm:cxn modelId="{2B3113A7-EF96-4D43-9043-AE0378D8F123}" type="presOf" srcId="{7D4C92B0-97B7-41C2-9D6E-32951BBC99EF}" destId="{88F581F3-8ABB-4531-9E51-3EE42CA0BC5C}" srcOrd="0" destOrd="0" presId="urn:microsoft.com/office/officeart/2008/layout/VerticalCurvedList"/>
    <dgm:cxn modelId="{5E2B2C06-4D4D-4F20-B6D5-D938998CAFA2}" type="presOf" srcId="{6A77CD91-DB8F-44B0-A7E1-EB681862DF38}" destId="{4A4F3E07-AE83-42B7-8124-CFF91589D3EE}" srcOrd="0" destOrd="0" presId="urn:microsoft.com/office/officeart/2008/layout/VerticalCurvedList"/>
    <dgm:cxn modelId="{A6C8A470-D9C3-4921-A504-C78C50C119E5}" srcId="{6A77CD91-DB8F-44B0-A7E1-EB681862DF38}" destId="{7D4C92B0-97B7-41C2-9D6E-32951BBC99EF}" srcOrd="2" destOrd="0" parTransId="{5FE24885-FC0A-49FC-8E7A-2ED29515C354}" sibTransId="{0334376F-CCF8-40DC-9914-AA4B206BCFD3}"/>
    <dgm:cxn modelId="{8C6304FC-89E7-4C84-8873-FB19735C3A6A}" srcId="{6A77CD91-DB8F-44B0-A7E1-EB681862DF38}" destId="{1DEB125E-641B-4CBD-9F44-F3907EFED3AA}" srcOrd="0" destOrd="0" parTransId="{70DB7B80-0F71-4822-84DE-1BFE23D9574A}" sibTransId="{A7C540C1-9571-4807-967F-035C0A535647}"/>
    <dgm:cxn modelId="{18D56B11-0438-4EB3-99D3-49C218AB979F}" type="presParOf" srcId="{4A4F3E07-AE83-42B7-8124-CFF91589D3EE}" destId="{362CA769-E743-436C-8C1C-026E6DF7BD10}" srcOrd="0" destOrd="0" presId="urn:microsoft.com/office/officeart/2008/layout/VerticalCurvedList"/>
    <dgm:cxn modelId="{1F2D5FAE-4D61-4421-977C-BA41AF6C7B2D}" type="presParOf" srcId="{362CA769-E743-436C-8C1C-026E6DF7BD10}" destId="{01177831-1EC0-40C1-94D1-631BFE5267B9}" srcOrd="0" destOrd="0" presId="urn:microsoft.com/office/officeart/2008/layout/VerticalCurvedList"/>
    <dgm:cxn modelId="{1F96F6AA-61E4-4CE7-8C81-B14D2D34624C}" type="presParOf" srcId="{01177831-1EC0-40C1-94D1-631BFE5267B9}" destId="{17E992E1-F071-4933-9C7A-649CF135A1AB}" srcOrd="0" destOrd="0" presId="urn:microsoft.com/office/officeart/2008/layout/VerticalCurvedList"/>
    <dgm:cxn modelId="{6ED8E387-21FD-4E49-BCFC-28039D1C5BD0}" type="presParOf" srcId="{01177831-1EC0-40C1-94D1-631BFE5267B9}" destId="{DABA69A5-EA58-4F60-A4FE-41208BB874D6}" srcOrd="1" destOrd="0" presId="urn:microsoft.com/office/officeart/2008/layout/VerticalCurvedList"/>
    <dgm:cxn modelId="{44DBEB32-B391-4D8D-A63A-089C3C6CB111}" type="presParOf" srcId="{01177831-1EC0-40C1-94D1-631BFE5267B9}" destId="{5D5E506F-9E2E-4ECC-AE47-D22E55F42976}" srcOrd="2" destOrd="0" presId="urn:microsoft.com/office/officeart/2008/layout/VerticalCurvedList"/>
    <dgm:cxn modelId="{38F94D98-B183-4771-9090-8EA5ED65CE80}" type="presParOf" srcId="{01177831-1EC0-40C1-94D1-631BFE5267B9}" destId="{7FB9F2DD-69B5-4810-9843-CE967D97CB97}" srcOrd="3" destOrd="0" presId="urn:microsoft.com/office/officeart/2008/layout/VerticalCurvedList"/>
    <dgm:cxn modelId="{CBBF6AED-F970-4F23-811F-F03236255D2E}" type="presParOf" srcId="{362CA769-E743-436C-8C1C-026E6DF7BD10}" destId="{2F851E87-A36A-4CA2-92D8-9F8645BB9873}" srcOrd="1" destOrd="0" presId="urn:microsoft.com/office/officeart/2008/layout/VerticalCurvedList"/>
    <dgm:cxn modelId="{365FC678-369A-40D2-A55E-DCD8D0B54363}" type="presParOf" srcId="{362CA769-E743-436C-8C1C-026E6DF7BD10}" destId="{1CB79A97-407D-4F31-B734-F05561A87D00}" srcOrd="2" destOrd="0" presId="urn:microsoft.com/office/officeart/2008/layout/VerticalCurvedList"/>
    <dgm:cxn modelId="{3F46ECC2-CC3D-42C5-A4C6-162D64788F88}" type="presParOf" srcId="{1CB79A97-407D-4F31-B734-F05561A87D00}" destId="{77368446-B045-4EE3-B6C9-5125EDCA9626}" srcOrd="0" destOrd="0" presId="urn:microsoft.com/office/officeart/2008/layout/VerticalCurvedList"/>
    <dgm:cxn modelId="{FFD9E10D-02F2-4F92-B432-18CDF1A1CEA6}" type="presParOf" srcId="{362CA769-E743-436C-8C1C-026E6DF7BD10}" destId="{080C5215-E989-453E-B7B2-0180F6D47E11}" srcOrd="3" destOrd="0" presId="urn:microsoft.com/office/officeart/2008/layout/VerticalCurvedList"/>
    <dgm:cxn modelId="{38FDE0D0-EBF5-44E6-8D00-FFAF78DDD95E}" type="presParOf" srcId="{362CA769-E743-436C-8C1C-026E6DF7BD10}" destId="{049E2A64-3806-4543-AC5F-F3EA27424B01}" srcOrd="4" destOrd="0" presId="urn:microsoft.com/office/officeart/2008/layout/VerticalCurvedList"/>
    <dgm:cxn modelId="{FB310726-A43C-4385-9D4C-3F8569EC8198}" type="presParOf" srcId="{049E2A64-3806-4543-AC5F-F3EA27424B01}" destId="{CE32824F-AD10-4524-A9F3-F118D2A07F02}" srcOrd="0" destOrd="0" presId="urn:microsoft.com/office/officeart/2008/layout/VerticalCurvedList"/>
    <dgm:cxn modelId="{1BE300DD-AD39-4EEE-9EB6-BE4EE5E2ED46}" type="presParOf" srcId="{362CA769-E743-436C-8C1C-026E6DF7BD10}" destId="{88F581F3-8ABB-4531-9E51-3EE42CA0BC5C}" srcOrd="5" destOrd="0" presId="urn:microsoft.com/office/officeart/2008/layout/VerticalCurvedList"/>
    <dgm:cxn modelId="{A488CA35-8363-4A3A-AC15-9875DE92A4CD}" type="presParOf" srcId="{362CA769-E743-436C-8C1C-026E6DF7BD10}" destId="{849DE640-E0E3-4AFE-A50F-30C500B571BF}" srcOrd="6" destOrd="0" presId="urn:microsoft.com/office/officeart/2008/layout/VerticalCurvedList"/>
    <dgm:cxn modelId="{03FD93B8-7747-4049-99D7-B5D3305590A9}" type="presParOf" srcId="{849DE640-E0E3-4AFE-A50F-30C500B571BF}" destId="{B14A5584-99FB-40EC-88DB-5BB97438A3F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81E012-B052-486D-9442-51992EA8B62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98CDED-828F-473B-89AB-0FD7038BDB3E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FBD036-F341-4992-AA02-BDA92EA8B5C3}" type="parTrans" cxnId="{3234FF37-4C57-4CCA-8D97-7079896B9D16}">
      <dgm:prSet/>
      <dgm:spPr/>
      <dgm:t>
        <a:bodyPr/>
        <a:lstStyle/>
        <a:p>
          <a:endParaRPr lang="ru-RU"/>
        </a:p>
      </dgm:t>
    </dgm:pt>
    <dgm:pt modelId="{1ED30E1F-D8F9-4F47-BA2A-155BC5712C0C}" type="sibTrans" cxnId="{3234FF37-4C57-4CCA-8D97-7079896B9D16}">
      <dgm:prSet/>
      <dgm:spPr/>
      <dgm:t>
        <a:bodyPr/>
        <a:lstStyle/>
        <a:p>
          <a:endParaRPr lang="ru-RU"/>
        </a:p>
      </dgm:t>
    </dgm:pt>
    <dgm:pt modelId="{4FE5246D-9271-4C69-8795-0960D8F2AFD8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 коммуникативное развитие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24EAD0-CA6E-431F-9A71-5251FA2204AA}" type="parTrans" cxnId="{E7954E55-ACE4-4783-8579-47E413F23CB2}">
      <dgm:prSet/>
      <dgm:spPr/>
      <dgm:t>
        <a:bodyPr/>
        <a:lstStyle/>
        <a:p>
          <a:endParaRPr lang="ru-RU"/>
        </a:p>
      </dgm:t>
    </dgm:pt>
    <dgm:pt modelId="{62E815B4-C919-4EEF-8A3A-600A54221293}" type="sibTrans" cxnId="{E7954E55-ACE4-4783-8579-47E413F23CB2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2FADC484-47F0-4E95-BACD-BC7707D3C0DB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862AEC-7B80-405A-A55E-B03B29448653}" type="parTrans" cxnId="{E6AFBCD5-95BE-4B0F-A5F7-7354496EA0CA}">
      <dgm:prSet/>
      <dgm:spPr/>
      <dgm:t>
        <a:bodyPr/>
        <a:lstStyle/>
        <a:p>
          <a:endParaRPr lang="ru-RU"/>
        </a:p>
      </dgm:t>
    </dgm:pt>
    <dgm:pt modelId="{9C98C37A-D32D-422D-AD7D-C8946A182AFF}" type="sibTrans" cxnId="{E6AFBCD5-95BE-4B0F-A5F7-7354496EA0CA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8DD8F4D7-1210-485E-9912-5341D9C4C637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9013A2-ECE3-45A8-BBE3-A8A12D029A3D}" type="parTrans" cxnId="{0B69BE17-DEFF-45B6-914B-C639FAC9279C}">
      <dgm:prSet/>
      <dgm:spPr/>
      <dgm:t>
        <a:bodyPr/>
        <a:lstStyle/>
        <a:p>
          <a:endParaRPr lang="ru-RU"/>
        </a:p>
      </dgm:t>
    </dgm:pt>
    <dgm:pt modelId="{DE6B50E2-0465-4070-B755-48993DC6AB71}" type="sibTrans" cxnId="{0B69BE17-DEFF-45B6-914B-C639FAC9279C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EF4D2AE9-7B0C-4A17-A083-DA514829DD44}">
      <dgm:prSet phldrT="[Текст]" custT="1"/>
      <dgm:spPr>
        <a:solidFill>
          <a:schemeClr val="accent2"/>
        </a:solidFill>
      </dgm:spPr>
      <dgm:t>
        <a:bodyPr/>
        <a:lstStyle/>
        <a:p>
          <a:pPr algn="ctr"/>
          <a:r>
            <a:rPr lang="ru-RU" sz="600" dirty="0" smtClean="0"/>
            <a:t>	</a:t>
          </a: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Художественно– эстетическое развитие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54EBEB-0629-4238-A32F-E4C12415585C}" type="parTrans" cxnId="{D6461745-0DDD-4E9E-A95C-A1F651109F44}">
      <dgm:prSet/>
      <dgm:spPr/>
      <dgm:t>
        <a:bodyPr/>
        <a:lstStyle/>
        <a:p>
          <a:endParaRPr lang="ru-RU"/>
        </a:p>
      </dgm:t>
    </dgm:pt>
    <dgm:pt modelId="{CAB1E616-35E2-4164-AD42-0A3FE10C0959}" type="sibTrans" cxnId="{D6461745-0DDD-4E9E-A95C-A1F651109F44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840E5E71-7626-4D71-AD15-F10AB1F50D92}" type="pres">
      <dgm:prSet presAssocID="{C681E012-B052-486D-9442-51992EA8B62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C5D2B5-149B-461C-816B-23EE039C6CBE}" type="pres">
      <dgm:prSet presAssocID="{C681E012-B052-486D-9442-51992EA8B62E}" presName="radial" presStyleCnt="0">
        <dgm:presLayoutVars>
          <dgm:animLvl val="ctr"/>
        </dgm:presLayoutVars>
      </dgm:prSet>
      <dgm:spPr/>
    </dgm:pt>
    <dgm:pt modelId="{D8A7B890-9B53-480F-B142-0EB3B1C593C2}" type="pres">
      <dgm:prSet presAssocID="{9798CDED-828F-473B-89AB-0FD7038BDB3E}" presName="centerShape" presStyleLbl="vennNode1" presStyleIdx="0" presStyleCnt="5"/>
      <dgm:spPr/>
      <dgm:t>
        <a:bodyPr/>
        <a:lstStyle/>
        <a:p>
          <a:endParaRPr lang="ru-RU"/>
        </a:p>
      </dgm:t>
    </dgm:pt>
    <dgm:pt modelId="{F9685731-91B5-4529-90C6-64BD066BE2BB}" type="pres">
      <dgm:prSet presAssocID="{4FE5246D-9271-4C69-8795-0960D8F2AFD8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99008-960A-4B76-BCB2-C9A4E4DA4DDE}" type="pres">
      <dgm:prSet presAssocID="{2FADC484-47F0-4E95-BACD-BC7707D3C0DB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90DEC-3814-4182-8A80-553A6979BA4C}" type="pres">
      <dgm:prSet presAssocID="{8DD8F4D7-1210-485E-9912-5341D9C4C637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C4AE8-A7B1-4D58-8735-29BE7B066AB1}" type="pres">
      <dgm:prSet presAssocID="{EF4D2AE9-7B0C-4A17-A083-DA514829DD44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36606D-B2FD-4004-8D3F-6F39FCCD9913}" type="presOf" srcId="{9798CDED-828F-473B-89AB-0FD7038BDB3E}" destId="{D8A7B890-9B53-480F-B142-0EB3B1C593C2}" srcOrd="0" destOrd="0" presId="urn:microsoft.com/office/officeart/2005/8/layout/radial3"/>
    <dgm:cxn modelId="{6C9C8758-AC6B-4A0C-8165-861C161FDB10}" type="presOf" srcId="{2FADC484-47F0-4E95-BACD-BC7707D3C0DB}" destId="{81499008-960A-4B76-BCB2-C9A4E4DA4DDE}" srcOrd="0" destOrd="0" presId="urn:microsoft.com/office/officeart/2005/8/layout/radial3"/>
    <dgm:cxn modelId="{E7954E55-ACE4-4783-8579-47E413F23CB2}" srcId="{9798CDED-828F-473B-89AB-0FD7038BDB3E}" destId="{4FE5246D-9271-4C69-8795-0960D8F2AFD8}" srcOrd="0" destOrd="0" parTransId="{CC24EAD0-CA6E-431F-9A71-5251FA2204AA}" sibTransId="{62E815B4-C919-4EEF-8A3A-600A54221293}"/>
    <dgm:cxn modelId="{D6461745-0DDD-4E9E-A95C-A1F651109F44}" srcId="{9798CDED-828F-473B-89AB-0FD7038BDB3E}" destId="{EF4D2AE9-7B0C-4A17-A083-DA514829DD44}" srcOrd="3" destOrd="0" parTransId="{5554EBEB-0629-4238-A32F-E4C12415585C}" sibTransId="{CAB1E616-35E2-4164-AD42-0A3FE10C0959}"/>
    <dgm:cxn modelId="{E8ECBFE7-4CEF-44A9-9047-085CB80B776F}" type="presOf" srcId="{C681E012-B052-486D-9442-51992EA8B62E}" destId="{840E5E71-7626-4D71-AD15-F10AB1F50D92}" srcOrd="0" destOrd="0" presId="urn:microsoft.com/office/officeart/2005/8/layout/radial3"/>
    <dgm:cxn modelId="{0B69BE17-DEFF-45B6-914B-C639FAC9279C}" srcId="{9798CDED-828F-473B-89AB-0FD7038BDB3E}" destId="{8DD8F4D7-1210-485E-9912-5341D9C4C637}" srcOrd="2" destOrd="0" parTransId="{5B9013A2-ECE3-45A8-BBE3-A8A12D029A3D}" sibTransId="{DE6B50E2-0465-4070-B755-48993DC6AB71}"/>
    <dgm:cxn modelId="{9670B032-34C4-49FA-97AA-F2D83E348327}" type="presOf" srcId="{4FE5246D-9271-4C69-8795-0960D8F2AFD8}" destId="{F9685731-91B5-4529-90C6-64BD066BE2BB}" srcOrd="0" destOrd="0" presId="urn:microsoft.com/office/officeart/2005/8/layout/radial3"/>
    <dgm:cxn modelId="{BCEEC46A-0911-4B0B-AD75-297D562019A9}" type="presOf" srcId="{8DD8F4D7-1210-485E-9912-5341D9C4C637}" destId="{C7390DEC-3814-4182-8A80-553A6979BA4C}" srcOrd="0" destOrd="0" presId="urn:microsoft.com/office/officeart/2005/8/layout/radial3"/>
    <dgm:cxn modelId="{16D89A4A-63FE-48C3-8E53-9B7A46DC8F44}" type="presOf" srcId="{EF4D2AE9-7B0C-4A17-A083-DA514829DD44}" destId="{277C4AE8-A7B1-4D58-8735-29BE7B066AB1}" srcOrd="0" destOrd="0" presId="urn:microsoft.com/office/officeart/2005/8/layout/radial3"/>
    <dgm:cxn modelId="{E6AFBCD5-95BE-4B0F-A5F7-7354496EA0CA}" srcId="{9798CDED-828F-473B-89AB-0FD7038BDB3E}" destId="{2FADC484-47F0-4E95-BACD-BC7707D3C0DB}" srcOrd="1" destOrd="0" parTransId="{9C862AEC-7B80-405A-A55E-B03B29448653}" sibTransId="{9C98C37A-D32D-422D-AD7D-C8946A182AFF}"/>
    <dgm:cxn modelId="{3234FF37-4C57-4CCA-8D97-7079896B9D16}" srcId="{C681E012-B052-486D-9442-51992EA8B62E}" destId="{9798CDED-828F-473B-89AB-0FD7038BDB3E}" srcOrd="0" destOrd="0" parTransId="{B2FBD036-F341-4992-AA02-BDA92EA8B5C3}" sibTransId="{1ED30E1F-D8F9-4F47-BA2A-155BC5712C0C}"/>
    <dgm:cxn modelId="{00FB971B-C891-453C-A388-FF9790F0794C}" type="presParOf" srcId="{840E5E71-7626-4D71-AD15-F10AB1F50D92}" destId="{1FC5D2B5-149B-461C-816B-23EE039C6CBE}" srcOrd="0" destOrd="0" presId="urn:microsoft.com/office/officeart/2005/8/layout/radial3"/>
    <dgm:cxn modelId="{4FE678B4-CBF6-425A-B446-6589A4F3BC79}" type="presParOf" srcId="{1FC5D2B5-149B-461C-816B-23EE039C6CBE}" destId="{D8A7B890-9B53-480F-B142-0EB3B1C593C2}" srcOrd="0" destOrd="0" presId="urn:microsoft.com/office/officeart/2005/8/layout/radial3"/>
    <dgm:cxn modelId="{EA919C83-71F8-4FEB-A310-1C1DF8CBFBC5}" type="presParOf" srcId="{1FC5D2B5-149B-461C-816B-23EE039C6CBE}" destId="{F9685731-91B5-4529-90C6-64BD066BE2BB}" srcOrd="1" destOrd="0" presId="urn:microsoft.com/office/officeart/2005/8/layout/radial3"/>
    <dgm:cxn modelId="{BC7829D6-1630-4BEF-85E2-92FC63D5B779}" type="presParOf" srcId="{1FC5D2B5-149B-461C-816B-23EE039C6CBE}" destId="{81499008-960A-4B76-BCB2-C9A4E4DA4DDE}" srcOrd="2" destOrd="0" presId="urn:microsoft.com/office/officeart/2005/8/layout/radial3"/>
    <dgm:cxn modelId="{0B3D6151-8989-41B5-8930-A9FC56C7D2DB}" type="presParOf" srcId="{1FC5D2B5-149B-461C-816B-23EE039C6CBE}" destId="{C7390DEC-3814-4182-8A80-553A6979BA4C}" srcOrd="3" destOrd="0" presId="urn:microsoft.com/office/officeart/2005/8/layout/radial3"/>
    <dgm:cxn modelId="{7E9605FE-9AEB-49D4-8CB0-ED31D8464E0B}" type="presParOf" srcId="{1FC5D2B5-149B-461C-816B-23EE039C6CBE}" destId="{277C4AE8-A7B1-4D58-8735-29BE7B066AB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BA69A5-EA58-4F60-A4FE-41208BB874D6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51E87-A36A-4CA2-92D8-9F8645BB9873}">
      <dsp:nvSpPr>
        <dsp:cNvPr id="0" name=""/>
        <dsp:cNvSpPr/>
      </dsp:nvSpPr>
      <dsp:spPr>
        <a:xfrm>
          <a:off x="604289" y="435133"/>
          <a:ext cx="7222685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Целевой раздел</a:t>
          </a:r>
          <a:endParaRPr lang="ru-RU" sz="43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289" y="435133"/>
        <a:ext cx="7222685" cy="870267"/>
      </dsp:txXfrm>
    </dsp:sp>
    <dsp:sp modelId="{77368446-B045-4EE3-B6C9-5125EDCA9626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0C5215-E989-453E-B7B2-0180F6D47E11}">
      <dsp:nvSpPr>
        <dsp:cNvPr id="0" name=""/>
        <dsp:cNvSpPr/>
      </dsp:nvSpPr>
      <dsp:spPr>
        <a:xfrm>
          <a:off x="920631" y="1740535"/>
          <a:ext cx="6906343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Содержательный раздел</a:t>
          </a:r>
          <a:endParaRPr lang="ru-RU" sz="43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0631" y="1740535"/>
        <a:ext cx="6906343" cy="870267"/>
      </dsp:txXfrm>
    </dsp:sp>
    <dsp:sp modelId="{CE32824F-AD10-4524-A9F3-F118D2A07F02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581F3-8ABB-4531-9E51-3EE42CA0BC5C}">
      <dsp:nvSpPr>
        <dsp:cNvPr id="0" name=""/>
        <dsp:cNvSpPr/>
      </dsp:nvSpPr>
      <dsp:spPr>
        <a:xfrm>
          <a:off x="604289" y="3045936"/>
          <a:ext cx="7222685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Организационный раздел</a:t>
          </a:r>
          <a:endParaRPr lang="ru-RU" sz="43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289" y="3045936"/>
        <a:ext cx="7222685" cy="870267"/>
      </dsp:txXfrm>
    </dsp:sp>
    <dsp:sp modelId="{B14A5584-99FB-40EC-88DB-5BB97438A3F9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7B890-9B53-480F-B142-0EB3B1C593C2}">
      <dsp:nvSpPr>
        <dsp:cNvPr id="0" name=""/>
        <dsp:cNvSpPr/>
      </dsp:nvSpPr>
      <dsp:spPr>
        <a:xfrm>
          <a:off x="2590693" y="1224198"/>
          <a:ext cx="3049758" cy="3049758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sz="1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37320" y="1670825"/>
        <a:ext cx="2156504" cy="2156504"/>
      </dsp:txXfrm>
    </dsp:sp>
    <dsp:sp modelId="{F9685731-91B5-4529-90C6-64BD066BE2BB}">
      <dsp:nvSpPr>
        <dsp:cNvPr id="0" name=""/>
        <dsp:cNvSpPr/>
      </dsp:nvSpPr>
      <dsp:spPr>
        <a:xfrm>
          <a:off x="3353132" y="544"/>
          <a:ext cx="1524879" cy="1524879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 коммуникативное развитие</a:t>
          </a:r>
          <a:endParaRPr lang="ru-RU" sz="1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76445" y="223857"/>
        <a:ext cx="1078253" cy="1078253"/>
      </dsp:txXfrm>
    </dsp:sp>
    <dsp:sp modelId="{81499008-960A-4B76-BCB2-C9A4E4DA4DDE}">
      <dsp:nvSpPr>
        <dsp:cNvPr id="0" name=""/>
        <dsp:cNvSpPr/>
      </dsp:nvSpPr>
      <dsp:spPr>
        <a:xfrm>
          <a:off x="5339226" y="1986638"/>
          <a:ext cx="1524879" cy="1524879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sz="1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62539" y="2209951"/>
        <a:ext cx="1078253" cy="1078253"/>
      </dsp:txXfrm>
    </dsp:sp>
    <dsp:sp modelId="{C7390DEC-3814-4182-8A80-553A6979BA4C}">
      <dsp:nvSpPr>
        <dsp:cNvPr id="0" name=""/>
        <dsp:cNvSpPr/>
      </dsp:nvSpPr>
      <dsp:spPr>
        <a:xfrm>
          <a:off x="3353132" y="3972732"/>
          <a:ext cx="1524879" cy="1524879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1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76445" y="4196045"/>
        <a:ext cx="1078253" cy="1078253"/>
      </dsp:txXfrm>
    </dsp:sp>
    <dsp:sp modelId="{277C4AE8-A7B1-4D58-8735-29BE7B066AB1}">
      <dsp:nvSpPr>
        <dsp:cNvPr id="0" name=""/>
        <dsp:cNvSpPr/>
      </dsp:nvSpPr>
      <dsp:spPr>
        <a:xfrm>
          <a:off x="1367038" y="1986638"/>
          <a:ext cx="1524879" cy="1524879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/>
            <a:t>	</a:t>
          </a: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Художественно– эстетическое развитие</a:t>
          </a:r>
          <a:endParaRPr lang="ru-RU" sz="1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90351" y="2209951"/>
        <a:ext cx="1078253" cy="1078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53A13-8B18-48A7-A3F8-4C03D1D092FB}" type="datetimeFigureOut">
              <a:rPr lang="ru-RU" smtClean="0"/>
              <a:t>16.12.2017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4766E-FC27-438A-BA4C-4486CDC8D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73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4766E-FC27-438A-BA4C-4486CDC8D33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76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11E9-8F71-46B0-9B4A-FFAE46A008C8}" type="datetime1">
              <a:rPr lang="ru-RU" smtClean="0"/>
              <a:t>16.12.2017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926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72B-B2EB-42D4-825B-6FB37D452BA5}" type="datetime1">
              <a:rPr lang="ru-RU" smtClean="0"/>
              <a:t>16.12.2017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4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7BD6-7A8B-4AED-9836-2A146C5D7414}" type="datetime1">
              <a:rPr lang="ru-RU" smtClean="0"/>
              <a:t>16.12.2017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38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5994-C4F4-4F29-9ED5-00208AFB774F}" type="datetime1">
              <a:rPr lang="ru-RU" smtClean="0"/>
              <a:t>16.12.2017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99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B80A-BE93-4660-B17E-6504CECC903F}" type="datetime1">
              <a:rPr lang="ru-RU" smtClean="0"/>
              <a:t>16.12.2017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3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586B-C1C0-4A2B-A8E6-FC5819AD7748}" type="datetime1">
              <a:rPr lang="ru-RU" smtClean="0"/>
              <a:t>16.12.2017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13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8C16-6384-46E5-BDF2-D277B09C40EA}" type="datetime1">
              <a:rPr lang="ru-RU" smtClean="0"/>
              <a:t>16.12.2017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40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E830-0C08-4639-B352-96855297CF49}" type="datetime1">
              <a:rPr lang="ru-RU" smtClean="0"/>
              <a:t>16.12.2017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38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C47A-40E4-4B26-88FE-E0587782BBF4}" type="datetime1">
              <a:rPr lang="ru-RU" smtClean="0"/>
              <a:t>16.12.2017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26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75F1-13F2-4D4E-91CD-810DE471BB7E}" type="datetime1">
              <a:rPr lang="ru-RU" smtClean="0"/>
              <a:t>16.12.2017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66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351B-C1BD-4392-BFA3-5F6EC0B035B0}" type="datetime1">
              <a:rPr lang="ru-RU" smtClean="0"/>
              <a:t>16.12.2017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44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78990-256B-497D-901F-419C29B18294}" type="datetime1">
              <a:rPr lang="ru-RU" smtClean="0"/>
              <a:t>16.12.2017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A960B-CD0A-42FF-852C-61517DDB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70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окумент 3"/>
          <p:cNvSpPr/>
          <p:nvPr/>
        </p:nvSpPr>
        <p:spPr>
          <a:xfrm>
            <a:off x="664029" y="892629"/>
            <a:ext cx="7815942" cy="5421085"/>
          </a:xfrm>
          <a:prstGeom prst="flowChartDocument">
            <a:avLst/>
          </a:prstGeom>
          <a:blipFill dpi="0" rotWithShape="1">
            <a:blip r:embed="rId3"/>
            <a:srcRect/>
            <a:stretch>
              <a:fillRect r="-81000"/>
            </a:stretch>
          </a:blipFill>
          <a:ln w="57150">
            <a:solidFill>
              <a:schemeClr val="bg1">
                <a:lumMod val="85000"/>
              </a:schemeClr>
            </a:solidFill>
          </a:ln>
          <a:effectLst>
            <a:glow>
              <a:schemeClr val="bg1"/>
            </a:glow>
            <a:outerShdw blurRad="50800" dist="50800" dir="540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66700" y="-174176"/>
            <a:ext cx="9655628" cy="1240971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052456"/>
            <a:ext cx="9655628" cy="1240971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07774" y="135924"/>
            <a:ext cx="57154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 дошкольного образования муниципального бюджетного дошкольного образовательного учреждения «Детский сад №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27«Ласточка»с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приоритетным осуществлением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познавательно-речевого направления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воспитанников» </a:t>
            </a:r>
            <a:b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Невинномысска</a:t>
            </a:r>
            <a:b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(разработана с учетом Примерной основной образовательной программы дошкольного образования, одобренной решением федерального учебно-методического объединения по общему образованию (протокол от 20 мая 2015г. №2/15)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48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особенности воспитанников ДОУ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38654"/>
            <a:ext cx="7886700" cy="5002823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ДОУ функционирует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групп, которые посещает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младшего дошкольного возраста(от 1,5 до 3 лет)-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 дошкольного возраста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118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из них: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Общеразвивающие –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младшая (с 3 до 4 лет) – 2 группы;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(с 4 до 5 лет)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группы;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(с 5 до 6 лет) – 1 группа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Комбинированные –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5 до 6 лет ) – 2 группы;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( с 6 до 7 лет) – 1 группа;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Компенсирующая –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(с 5 до 6 лет )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1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72996"/>
            <a:ext cx="7886700" cy="124803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области ООП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22542"/>
              </p:ext>
            </p:extLst>
          </p:nvPr>
        </p:nvGraphicFramePr>
        <p:xfrm>
          <a:off x="628650" y="1223319"/>
          <a:ext cx="8231145" cy="5498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094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ООП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b="1" dirty="0" smtClean="0">
                <a:solidFill>
                  <a:srgbClr val="3333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адаптированной личности, способной к саморазвитию, самосовершенствованию и жизни в обществе.</a:t>
            </a:r>
          </a:p>
          <a:p>
            <a:pPr marL="0" lvl="0" indent="0" fontAlgn="base"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дошкольного возраста предпосылок к успешной учебной деятельности на этапе завершения ими дошкольного образования.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254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семьями воспитанников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-Родительские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-Беседы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дискуссии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-Смотры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конкурсы, выставки, выпуск газеты 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-Консультации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семинары</a:t>
            </a:r>
          </a:p>
          <a:p>
            <a:pPr marL="0" indent="0" fontAlgn="base">
              <a:lnSpc>
                <a:spcPct val="8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-Родительские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клубы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-Деловые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-Круглые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столы,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-Тренинги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-Праздники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развлечения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-Распространение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лучшего семейного опыта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661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 fontAlgn="base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 адрес: 357115, Ставропольский край, г. Невинномысск, </a:t>
            </a:r>
            <a:r>
              <a:rPr lang="ru-RU" alt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30лет Победы, 24А </a:t>
            </a:r>
            <a:endParaRPr lang="ru-RU" alt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Телефоны: </a:t>
            </a:r>
            <a:r>
              <a:rPr lang="ru-RU" alt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9-66-29</a:t>
            </a:r>
            <a:endParaRPr lang="ru-RU" alt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n-US" alt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ru-RU" alt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</a:t>
            </a:r>
            <a:r>
              <a:rPr lang="en-US" alt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7dsnev@mail.ru</a:t>
            </a:r>
            <a:endParaRPr lang="en-US" alt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dirty="0">
                <a:solidFill>
                  <a:srgbClr val="333399"/>
                </a:solidFill>
                <a:latin typeface="Tahoma"/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9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окумент 3"/>
          <p:cNvSpPr/>
          <p:nvPr/>
        </p:nvSpPr>
        <p:spPr>
          <a:xfrm>
            <a:off x="381000" y="718457"/>
            <a:ext cx="8360229" cy="5595257"/>
          </a:xfrm>
          <a:prstGeom prst="flowChartDocument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  <a:effectLst>
            <a:glow>
              <a:schemeClr val="bg1"/>
            </a:glow>
            <a:outerShdw blurRad="50800" dist="50800" dir="540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2</a:t>
            </a:fld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-332014" y="-124280"/>
            <a:ext cx="9764559" cy="6982280"/>
            <a:chOff x="-266700" y="-1"/>
            <a:chExt cx="9764559" cy="698228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266700" y="6095547"/>
              <a:ext cx="9655628" cy="886732"/>
            </a:xfrm>
            <a:prstGeom prst="rect">
              <a:avLst/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-157769" y="1156499"/>
              <a:ext cx="9655628" cy="4637316"/>
            </a:xfrm>
            <a:prstGeom prst="rect">
              <a:avLst/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79614" y="-1"/>
              <a:ext cx="9655628" cy="936625"/>
            </a:xfrm>
            <a:prstGeom prst="rect">
              <a:avLst/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18407" y="114992"/>
            <a:ext cx="6139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ДОУ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6627" y="1210962"/>
            <a:ext cx="800872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-Муниципальное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дошкольное образовательное учреждение «Детский сад общеразвивающего вида №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«Ласточка»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приоритетным осуществлением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познавательно-речевого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воспитанников города Невинномысска»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-Адрес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357115 Российская Федерация,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Ставропольский край, г. Невинномысск,         ул.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Победы, 24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-Открыт 1966 года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общеобразовательной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ДОУ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58812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00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программы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11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 правовая база ООП ОД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Федеральный закон № 273-ФЗ от   29 декабря 2012 года «Об образовании в Российской Федерации»;</a:t>
            </a:r>
          </a:p>
          <a:p>
            <a:pPr algn="just"/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30.08.2013 г.    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образования»;</a:t>
            </a:r>
          </a:p>
          <a:p>
            <a:pPr algn="just"/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17.10.2013г.      № 1155 «Об утверждении федерального государственного образовательного стандарта дошкольного образования»;</a:t>
            </a:r>
          </a:p>
          <a:p>
            <a:pPr algn="just"/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 Главного государственного санитарного врача Российской Федерации от 15 мая 2013 г. N 26 Санитарно-эпидемиологические требования к устройству, содержанию и организации режима работы дошкольных образовательных организаций (Санитарно-эпидемиологические правила и нормативы СанПиН 2.4.1.3049-13)</a:t>
            </a:r>
          </a:p>
          <a:p>
            <a:pPr algn="just"/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Устав муниципального дошкольного образовательного учреждения «Детский сад общеразвивающего вида № </a:t>
            </a:r>
            <a:r>
              <a:rPr lang="ru-RU" alt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 «Ласточка» </a:t>
            </a: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приоритетным осуществлением </a:t>
            </a:r>
            <a:r>
              <a:rPr lang="ru-RU" alt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познавательно-речевого </a:t>
            </a: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развития воспитанников города Невинномысска» (далее ДОУ).</a:t>
            </a:r>
          </a:p>
          <a:p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5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176" y="345989"/>
            <a:ext cx="7886700" cy="5830974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ДО состоит из обязательной части и      части формируемой участниками образовательных отношений.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Обе части являются взаимодополняющими.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Обязательная часть Программы предполагает комплексный подход, обеспечивающий развитие детей в пяти взаимодополняющих образовательных областях.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Часть Программы, формируемой участниками отношений представлена программами направленными на реализацию приоритетных направлений работы ДОУ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81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реализуемые в ДОУ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разработана на основе образовательной Программы  воспитания и обучения в детском саду «От рождения до школы», под ред.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Н.Е.Вераксы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Т.С.Комаровой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М.А.Васильевой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М.МОЗАЙКА СИНТЕЗ, 2015г.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«Региональная культура, как средство патриотического воспитания детей дошкольного возраста» Литвинова Р.М. Региональная культура Ставрополья:/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Р.М.Литвинова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А.Т.Пащенко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И.А.Малашихина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О.Н.Полчанинова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Е.В.Таранова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науч.ред.Н.Б.Погребова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Ставрополь: Литература, 2010.- Сборник 2.- 28с.- (Серия изданий для дошкольных учреждений для детей 2-7 лет)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Ритмическая мозаика. Программа по ритмической пластике для детей дошкольного возраста Автор: Буренина А.И. Издательство: СПБ.: ЛОРИРО Год: 2000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Россиянин» В.Н. Вишневская «Программа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духовно-патриотического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детей 5-7 лет « СВЕТ РУСИ»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М.Издательство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АРТИКИ,200г.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элементарных математических представлений» Учебный центр им. Л.А.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Венгера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Программно-методическое пособие. Проект.</a:t>
            </a:r>
          </a:p>
          <a:p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Издательство НОУ «УЦ им. Л.А.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Венгера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«Развитие»,2012,-144с. Для детей 3-7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«Адаптированная примерная образовательная программа для дошкольников с тяжелым нарушением речи» под редакцией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Л.В.Лопатиной</a:t>
            </a: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Шевченко С.Г. Подготовка к школе детей с задержкой психического развития .Книга 1 под ред.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С.Г.Шевченко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4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включает следующие аспекты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развивающая образовательная среда</a:t>
            </a:r>
          </a:p>
          <a:p>
            <a:pPr marL="0" lvl="0" indent="0" fontAlgn="base"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-Характер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взаимодействия со взрослыми</a:t>
            </a:r>
          </a:p>
          <a:p>
            <a:pPr marL="0" lvl="0" indent="0" fontAlgn="base"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-Характер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взаимодействия с другими детьми</a:t>
            </a:r>
          </a:p>
          <a:p>
            <a:pPr marL="0" lvl="0" indent="0" fontAlgn="base">
              <a:spcAft>
                <a:spcPct val="0"/>
              </a:spcAft>
              <a:buClr>
                <a:srgbClr val="3333CC"/>
              </a:buClr>
              <a:buSzPct val="6000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-Система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отношений ребёнка к миру, другим людям, самому себе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891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основной общеобразовательной программы дошкольного образования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учет </a:t>
            </a:r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возрастных, психологических и индивидуальных особенностей развития детей;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систематичность </a:t>
            </a:r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последовательность в организации </a:t>
            </a:r>
            <a:r>
              <a:rPr lang="ru-RU" alt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 процесса;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системность </a:t>
            </a:r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отборе и представлении образовательного материала, интеграция задач интеллектуально-познавательного, художественно-эстетического, социального развития дошкольников и обогащение содержания образования;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деятельный </a:t>
            </a:r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к организации образования, включение познавательного компонента в разнообразные виды и формы организации детской деятельности;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сочетание </a:t>
            </a:r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наглядных и эмоционально-образовательных технологий обучения;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открытость </a:t>
            </a:r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 для повторения и уточнения образовательного материала в течение года, месяца, недели, включая работу по взаимодействию с родителями и детьми других возрастных групп;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максимальное </a:t>
            </a:r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разнообразных видов детской деятельности, их интеграция в целях повышения эффективности </a:t>
            </a:r>
            <a:r>
              <a:rPr lang="ru-RU" alt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 процесса;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творческая </a:t>
            </a:r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(креативность) </a:t>
            </a:r>
            <a:r>
              <a:rPr lang="ru-RU" alt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 процесса;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вариативность </a:t>
            </a:r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образовательного материала, позволяющая развивать творчество в соответствии с интересами, наклонностями каждого ребенка и особенностями региона;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уважительное </a:t>
            </a:r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результатам детского творчества;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единство </a:t>
            </a:r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подходов к воспитанию детей в условиях дошкольного образовательного учреждения и семьи;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соблюдение </a:t>
            </a:r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детского сада и начальной школы преемственности, исключающей умственные и физические перегрузки в содержании образования детей дошкольного возраста, обеспечивающей отсутствие давления предметного обучения.</a:t>
            </a:r>
          </a:p>
          <a:p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5139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a4e329e18de146b5c6989bf928d77db879176e0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843</Words>
  <Application>Microsoft Office PowerPoint</Application>
  <PresentationFormat>Экран (4:3)</PresentationFormat>
  <Paragraphs>105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Структура основной общеобразовательной  программы ДОУ</vt:lpstr>
      <vt:lpstr>Цели программы</vt:lpstr>
      <vt:lpstr>Нормативно- правовая база ООП ОД</vt:lpstr>
      <vt:lpstr>Презентация PowerPoint</vt:lpstr>
      <vt:lpstr>Программы, реализуемые в ДОУ</vt:lpstr>
      <vt:lpstr>Содержание программы включает следующие аспекты:</vt:lpstr>
      <vt:lpstr>Принципы основной общеобразовательной программы дошкольного образования</vt:lpstr>
      <vt:lpstr>Возрастные особенности воспитанников ДОУ</vt:lpstr>
      <vt:lpstr>Основные области ООП</vt:lpstr>
      <vt:lpstr>Целевые ориентиры ООП</vt:lpstr>
      <vt:lpstr>Взаимодействие с семьями воспитанников</vt:lpstr>
      <vt:lpstr>Спасибо за внимание!</vt:lpstr>
    </vt:vector>
  </TitlesOfParts>
  <Company>DNS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User</cp:lastModifiedBy>
  <cp:revision>22</cp:revision>
  <dcterms:created xsi:type="dcterms:W3CDTF">2013-01-23T05:00:32Z</dcterms:created>
  <dcterms:modified xsi:type="dcterms:W3CDTF">2017-12-16T07:42:55Z</dcterms:modified>
</cp:coreProperties>
</file>